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63" r:id="rId2"/>
    <p:sldId id="261" r:id="rId3"/>
    <p:sldId id="257" r:id="rId4"/>
    <p:sldId id="260" r:id="rId5"/>
    <p:sldId id="258" r:id="rId6"/>
    <p:sldId id="264" r:id="rId7"/>
    <p:sldId id="266" r:id="rId8"/>
    <p:sldId id="265" r:id="rId9"/>
  </p:sldIdLst>
  <p:sldSz cx="12192000" cy="6858000"/>
  <p:notesSz cx="6858000" cy="9144000"/>
  <p:embeddedFontLst>
    <p:embeddedFont>
      <p:font typeface="華康新特圓體(P)" panose="020F0900000000000000" pitchFamily="34" charset="-120"/>
      <p:regular r:id="rId11"/>
    </p:embeddedFont>
    <p:embeddedFont>
      <p:font typeface="源泉圓體 H" panose="020B0A00000000000000" pitchFamily="34" charset="-120"/>
      <p:bold r:id="rId12"/>
    </p:embeddedFont>
    <p:embeddedFont>
      <p:font typeface="標楷體" panose="03000509000000000000" pitchFamily="65" charset="-120"/>
      <p:regular r:id="rId1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3" autoAdjust="0"/>
    <p:restoredTop sz="73886" autoAdjust="0"/>
  </p:normalViewPr>
  <p:slideViewPr>
    <p:cSldViewPr snapToGrid="0">
      <p:cViewPr varScale="1">
        <p:scale>
          <a:sx n="86" d="100"/>
          <a:sy n="86" d="100"/>
        </p:scale>
        <p:origin x="3206" y="77"/>
      </p:cViewPr>
      <p:guideLst/>
    </p:cSldViewPr>
  </p:slideViewPr>
  <p:notesTextViewPr>
    <p:cViewPr>
      <p:scale>
        <a:sx n="99" d="100"/>
        <a:sy n="9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D0FA4-AEBD-45DE-A939-1A0F3B7365F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FC59B-8272-417C-914E-2C9C08C8A6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971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哈囉</a:t>
            </a:r>
            <a:r>
              <a:rPr lang="en-US" altLang="zh-TW" dirty="0"/>
              <a:t>~</a:t>
            </a:r>
            <a:r>
              <a:rPr lang="zh-TW" altLang="en-US" dirty="0"/>
              <a:t>我是小白，今天來說說校園篇啦</a:t>
            </a:r>
            <a:r>
              <a:rPr lang="en-US" altLang="zh-TW" dirty="0"/>
              <a:t>~~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68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小白回到校園後，心中仍然回蕩著那次冒險的經歷。雖然案件已經解決，但他深知，校園生活不僅僅是學習課本知識，還有更多未知的挑戰等待著他。</a:t>
            </a:r>
            <a:endParaRPr lang="en-US" altLang="zh-TW" sz="18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</a:p>
          <a:p>
            <a:pPr marL="171450" indent="-171450" algn="just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https://unsplash.com/photos/woman-in-brown-long-sleeve-shirt-sitting-at-the-table-T4uyFBJTprQ</a:t>
            </a:r>
          </a:p>
          <a:p>
            <a:pPr marL="171450" indent="-171450" algn="just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https://unsplash.com/photos/people-sitting-on-chair-in-front-of-table-while-holding-pens-during-daytime-KdeqA3aTnBY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29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有一天，在醫學院的走廊上，小白聽到一群同學在討論一位新轉學來的同學，據說他有過人之處，甚至在法醫領域已有相當的經驗。小白感到好奇，決定主動接觸這位同學，希望能向他請教。</a:t>
            </a:r>
            <a:endParaRPr lang="en-US" altLang="zh-TW" sz="1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dirty="0"/>
              <a:t>【Reference】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https://unsplash.com/photos/person-walking-on-hallway-in-blue-scrub-suit-near-incubator-ZCO_5Y29s8k</a:t>
            </a:r>
            <a:endParaRPr lang="en-US" altLang="zh-TW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https://unsplash.com/photos/woman-in-white-and-black-polka-dot-shirt-with-face-mask-LAwsF-VnFzc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014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當他們相遇時，小白發現這位同學，名叫小黑，對於法醫的熱情和知識讓他佩服不已。小黑邀請小白一起參加即將舉行的法醫工作坊，這是個絕佳的機會，小白自然欣然接受。</a:t>
            </a:r>
            <a:endParaRPr lang="en-US" altLang="zh-TW" sz="1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https://unsplash.com/photos/sticky-notes-on-corkboard-5aiRb5f464A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https://unsplash.com/photos/doctor-and-nurse-during-operation-z8ofh6Zkn4k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858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在工作坊中，小白展示了自己在冒險中發現的證據分析方法，並分享了他解決案件的過程。小黑對此非常感興趣，兩人因此成為了朋友，開始討論各自的經歷和見解。</a:t>
            </a:r>
            <a:endParaRPr lang="en-US" altLang="zh-TW" sz="1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dirty="0"/>
              <a:t>【Reference】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https://unsplash.com/photos/laptop-computer-on-glass-top-table-hpjSkU2UYSU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TW" dirty="0"/>
              <a:t>https://unsplash.com/photos/people-sitting-down-near-table-with-assorted-laptop-computers-SYTO3xs06fU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29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小白感受到了一種前所未有的支持和鼓勵，這種友誼讓他更加堅定了自己的追求。</a:t>
            </a:r>
            <a:endParaRPr lang="en-US" altLang="zh-TW" sz="18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https://unsplash.com/photos/three-women-walking-on-brown-wooden-dock-near-high-rise-building-during-daytime-mKJUoZPy70I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https://unsplash.com/photos/a-group-of-men-standing-next-to-each-other-gQ_9Ey9LPLg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然而，工作坊結束後，校園內突然傳出一起神秘的事件：學校裡發生了一起疑似竊盜案。</a:t>
            </a:r>
            <a:endParaRPr lang="en-US" altLang="zh-TW" sz="18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小白感受到這種不安，決定再次展現他的法醫才能，和小黑一起調查此案。這讓他既興奮又緊張，因為這次的冒險將直接發生在他熟悉的校園中。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https://unsplash.com/photos/a-couple-of-yellow-caution-tape-wrapped-around-a-tree-ZUby6WkFhec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https://unsplash.com/photos/a-plastic-bag-that-is-laying-on-the-ground-lx8Bf0oC52g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709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隨著調查的深入，小白發現這起事件與他之前的冒險有著某種聯繫，這令他更加決心要揭開背後的真相。這一切都讓他感受到，校園不僅是學習的地方，還是展現自己能力的舞台。</a:t>
            </a:r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</a:p>
          <a:p>
            <a:r>
              <a:rPr lang="pt-BR" altLang="zh-TW" dirty="0"/>
              <a:t>https://unsplash.com/photos/man-in-black-suit-holding-magnifying-glass-LPylXWfMpgE</a:t>
            </a:r>
          </a:p>
          <a:p>
            <a:r>
              <a:rPr lang="pt-BR" altLang="zh-TW" dirty="0"/>
              <a:t>https://unsplash.com/photos/man-standing-in-stage-beside-blue-curtain-lVTtqIY6pL0</a:t>
            </a:r>
          </a:p>
          <a:p>
            <a:r>
              <a:rPr lang="pt-BR" altLang="zh-TW" dirty="0"/>
              <a:t>https://unsplash.com/photos/man-near-monitor-yT71caKUv9U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01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09EA03-8C05-8345-40DF-A7D9341D8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8857"/>
            <a:ext cx="12192000" cy="69668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25699EA-7B11-F51C-49B2-83700755A4EE}"/>
              </a:ext>
            </a:extLst>
          </p:cNvPr>
          <p:cNvSpPr txBox="1"/>
          <p:nvPr/>
        </p:nvSpPr>
        <p:spPr>
          <a:xfrm>
            <a:off x="426720" y="4785360"/>
            <a:ext cx="527304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54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新特圓體(P)" panose="020F0900000000000000" pitchFamily="34" charset="-120"/>
                <a:ea typeface="華康新特圓體(P)" panose="020F0900000000000000" pitchFamily="34" charset="-120"/>
              </a:rPr>
              <a:t>小白的青春物語</a:t>
            </a:r>
            <a:endParaRPr lang="en-US" altLang="zh-TW" sz="5400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新特圓體(P)" panose="020F0900000000000000" pitchFamily="34" charset="-120"/>
              <a:ea typeface="華康新特圓體(P)" panose="020F0900000000000000" pitchFamily="34" charset="-120"/>
            </a:endParaRPr>
          </a:p>
          <a:p>
            <a:pPr algn="ctr"/>
            <a:r>
              <a:rPr lang="zh-TW" altLang="en-US" sz="54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新特圓體(P)" panose="020F0900000000000000" pitchFamily="34" charset="-120"/>
                <a:ea typeface="華康新特圓體(P)" panose="020F0900000000000000" pitchFamily="34" charset="-120"/>
              </a:rPr>
              <a:t>校園篇</a:t>
            </a:r>
          </a:p>
        </p:txBody>
      </p:sp>
    </p:spTree>
    <p:extLst>
      <p:ext uri="{BB962C8B-B14F-4D97-AF65-F5344CB8AC3E}">
        <p14:creationId xmlns:p14="http://schemas.microsoft.com/office/powerpoint/2010/main" val="4158222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2BC8F0C-01DF-2887-1F7F-1BE2DC0A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 descr="一張含有 人員, 服裝, 男人, 人的臉孔 的圖片&#10;&#10;自動產生的描述">
            <a:extLst>
              <a:ext uri="{FF2B5EF4-FFF2-40B4-BE49-F238E27FC236}">
                <a16:creationId xmlns:a16="http://schemas.microsoft.com/office/drawing/2014/main" id="{163CD0DF-3CF2-0F09-FBD0-B6867D18D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43" y="3525369"/>
            <a:ext cx="3926214" cy="26200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圖片 9" descr="一張含有 人員, 人的臉孔, 室內, 圖書 的圖片&#10;&#10;自動產生的描述">
            <a:extLst>
              <a:ext uri="{FF2B5EF4-FFF2-40B4-BE49-F238E27FC236}">
                <a16:creationId xmlns:a16="http://schemas.microsoft.com/office/drawing/2014/main" id="{507512A8-2FCC-F70A-4EE3-A4A758483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90" y="436936"/>
            <a:ext cx="3931304" cy="26234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A6B3E81-4021-2FBB-0B57-28908C18AE9A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916022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16DF3AE-16E8-42EF-F565-8F3F5C2F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3" b="-1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</p:spPr>
      </p:pic>
      <p:pic>
        <p:nvPicPr>
          <p:cNvPr id="3" name="圖片 2" descr="person walking on hallway in blue scrub suit near incubator">
            <a:extLst>
              <a:ext uri="{FF2B5EF4-FFF2-40B4-BE49-F238E27FC236}">
                <a16:creationId xmlns:a16="http://schemas.microsoft.com/office/drawing/2014/main" id="{9DC38ACB-B273-933E-A440-773982B98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1" y="3525370"/>
            <a:ext cx="3931304" cy="26200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C79C26B-F98E-4DCE-4ED3-B1FC318BB7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03" y="391964"/>
            <a:ext cx="3930714" cy="26200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0A91B96-F5EE-756F-94BA-22D58FC91560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66406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F136526-BBBB-2B83-69BF-D0F62537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 descr="sticky notes on corkboard">
            <a:extLst>
              <a:ext uri="{FF2B5EF4-FFF2-40B4-BE49-F238E27FC236}">
                <a16:creationId xmlns:a16="http://schemas.microsoft.com/office/drawing/2014/main" id="{7F9166CE-9875-8D3A-2AAF-6FD58DE180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88" y="440315"/>
            <a:ext cx="4002911" cy="26740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圖片 10" descr="doctor and nurse during operation">
            <a:extLst>
              <a:ext uri="{FF2B5EF4-FFF2-40B4-BE49-F238E27FC236}">
                <a16:creationId xmlns:a16="http://schemas.microsoft.com/office/drawing/2014/main" id="{8B12652A-4BA6-16BE-8EF2-7D49E8B01C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43" y="3515526"/>
            <a:ext cx="3930714" cy="26204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A3FACCA-DA74-43A0-9FFA-55CB3515C25B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65180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B3DA3FE-3A52-8D77-11DE-5A2534B4C0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1" t="3572" r="10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 descr="laptop computer on glass-top table">
            <a:extLst>
              <a:ext uri="{FF2B5EF4-FFF2-40B4-BE49-F238E27FC236}">
                <a16:creationId xmlns:a16="http://schemas.microsoft.com/office/drawing/2014/main" id="{BBA4301A-526F-E779-4B47-B0C57BB4E3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5" y="3546524"/>
            <a:ext cx="4002911" cy="2674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C36AD9-EA1D-825C-1814-3E0B6BBDA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700" y="624576"/>
            <a:ext cx="4002911" cy="26686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6A6FDDB-5624-B033-8EF4-517BDF877779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25731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D39009-A9E3-1689-251A-49730FC1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a group of men standing next to each other">
            <a:extLst>
              <a:ext uri="{FF2B5EF4-FFF2-40B4-BE49-F238E27FC236}">
                <a16:creationId xmlns:a16="http://schemas.microsoft.com/office/drawing/2014/main" id="{9D6FA177-CB36-F43E-5EF4-064F627C9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43" y="3515526"/>
            <a:ext cx="4002911" cy="26686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D16337F-8A28-BCC9-4B47-F0213E1E55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87" y="440315"/>
            <a:ext cx="4002909" cy="26686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022415B-1FB9-5D68-844D-01387C74510C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64294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634CB9C-5975-3DE6-B423-F8DD57415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529A829-DEC2-841B-5692-068FC1F37BC0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轉彎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149D6E-19A6-9112-3396-E66136C3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690" y="486137"/>
            <a:ext cx="3938535" cy="27299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43FF912-48BA-EE2C-E68F-C306725834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51" t="30890" r="7522" b="28226"/>
          <a:stretch/>
        </p:blipFill>
        <p:spPr>
          <a:xfrm>
            <a:off x="464506" y="3554038"/>
            <a:ext cx="4372700" cy="29660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9280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F3D46E8-EAC1-239C-DEC9-0082EB3C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466F441-AEC0-9653-235B-7FB7A3BA07E6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結局</a:t>
            </a:r>
          </a:p>
        </p:txBody>
      </p:sp>
      <p:pic>
        <p:nvPicPr>
          <p:cNvPr id="1026" name="Picture 2" descr="man in black suit holding magnifying glass">
            <a:extLst>
              <a:ext uri="{FF2B5EF4-FFF2-40B4-BE49-F238E27FC236}">
                <a16:creationId xmlns:a16="http://schemas.microsoft.com/office/drawing/2014/main" id="{4B1A33D3-FF8C-BEB3-A130-2B325940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12" y="835676"/>
            <a:ext cx="3053372" cy="4592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28" name="Picture 4" descr="man standing in stage beside blue curtain">
            <a:extLst>
              <a:ext uri="{FF2B5EF4-FFF2-40B4-BE49-F238E27FC236}">
                <a16:creationId xmlns:a16="http://schemas.microsoft.com/office/drawing/2014/main" id="{3CC22551-9AF4-F565-DFAD-DFBF5CD5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12" y="556574"/>
            <a:ext cx="4252752" cy="28351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8E582B1-16AD-C55F-A11F-5348A4F9B4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0638" b="17842"/>
          <a:stretch/>
        </p:blipFill>
        <p:spPr>
          <a:xfrm>
            <a:off x="3839796" y="3725917"/>
            <a:ext cx="4252752" cy="26491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2150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581</Words>
  <Application>Microsoft Office PowerPoint</Application>
  <PresentationFormat>寬螢幕</PresentationFormat>
  <Paragraphs>66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源泉圓體 H</vt:lpstr>
      <vt:lpstr>Calibri Light</vt:lpstr>
      <vt:lpstr>Arial</vt:lpstr>
      <vt:lpstr>華康新特圓體(P)</vt:lpstr>
      <vt:lpstr>Calibri</vt:lpstr>
      <vt:lpstr>標楷體</vt:lpstr>
      <vt:lpstr>Aptos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Yu-Cheng, Chang</cp:lastModifiedBy>
  <cp:revision>14</cp:revision>
  <dcterms:created xsi:type="dcterms:W3CDTF">2024-09-16T08:29:48Z</dcterms:created>
  <dcterms:modified xsi:type="dcterms:W3CDTF">2024-10-22T08:32:05Z</dcterms:modified>
</cp:coreProperties>
</file>